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79" r:id="rId3"/>
    <p:sldId id="262" r:id="rId4"/>
    <p:sldId id="270" r:id="rId5"/>
    <p:sldId id="257" r:id="rId6"/>
    <p:sldId id="265" r:id="rId7"/>
    <p:sldId id="280" r:id="rId8"/>
    <p:sldId id="266" r:id="rId9"/>
    <p:sldId id="282" r:id="rId10"/>
    <p:sldId id="283" r:id="rId11"/>
    <p:sldId id="284" r:id="rId12"/>
    <p:sldId id="285" r:id="rId13"/>
    <p:sldId id="286" r:id="rId14"/>
    <p:sldId id="287" r:id="rId15"/>
    <p:sldId id="263" r:id="rId16"/>
    <p:sldId id="278" r:id="rId17"/>
    <p:sldId id="264" r:id="rId18"/>
    <p:sldId id="261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4D4F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42BB28-079D-4C2B-9634-13BA9DCADAA7}" type="datetimeFigureOut">
              <a:rPr lang="en-US" smtClean="0"/>
              <a:pPr/>
              <a:t>6/4/2016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0B1C35-5224-45AF-8E4F-1E2F53FA45D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0B1C35-5224-45AF-8E4F-1E2F53FA45D5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0A870-F9AB-4D0D-8DB6-8D6958FDA8EB}" type="datetimeFigureOut">
              <a:rPr lang="en-US" smtClean="0"/>
              <a:pPr/>
              <a:t>6/4/2016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B36A6-9E81-4EE9-87C1-AC4CE61442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0A870-F9AB-4D0D-8DB6-8D6958FDA8EB}" type="datetimeFigureOut">
              <a:rPr lang="en-US" smtClean="0"/>
              <a:pPr/>
              <a:t>6/4/2016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B36A6-9E81-4EE9-87C1-AC4CE61442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0A870-F9AB-4D0D-8DB6-8D6958FDA8EB}" type="datetimeFigureOut">
              <a:rPr lang="en-US" smtClean="0"/>
              <a:pPr/>
              <a:t>6/4/2016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B36A6-9E81-4EE9-87C1-AC4CE61442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0A870-F9AB-4D0D-8DB6-8D6958FDA8EB}" type="datetimeFigureOut">
              <a:rPr lang="en-US" smtClean="0"/>
              <a:pPr/>
              <a:t>6/4/2016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B36A6-9E81-4EE9-87C1-AC4CE61442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0A870-F9AB-4D0D-8DB6-8D6958FDA8EB}" type="datetimeFigureOut">
              <a:rPr lang="en-US" smtClean="0"/>
              <a:pPr/>
              <a:t>6/4/2016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B36A6-9E81-4EE9-87C1-AC4CE61442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0A870-F9AB-4D0D-8DB6-8D6958FDA8EB}" type="datetimeFigureOut">
              <a:rPr lang="en-US" smtClean="0"/>
              <a:pPr/>
              <a:t>6/4/2016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B36A6-9E81-4EE9-87C1-AC4CE61442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0A870-F9AB-4D0D-8DB6-8D6958FDA8EB}" type="datetimeFigureOut">
              <a:rPr lang="en-US" smtClean="0"/>
              <a:pPr/>
              <a:t>6/4/2016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B36A6-9E81-4EE9-87C1-AC4CE61442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0A870-F9AB-4D0D-8DB6-8D6958FDA8EB}" type="datetimeFigureOut">
              <a:rPr lang="en-US" smtClean="0"/>
              <a:pPr/>
              <a:t>6/4/2016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B36A6-9E81-4EE9-87C1-AC4CE61442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0A870-F9AB-4D0D-8DB6-8D6958FDA8EB}" type="datetimeFigureOut">
              <a:rPr lang="en-US" smtClean="0"/>
              <a:pPr/>
              <a:t>6/4/2016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B36A6-9E81-4EE9-87C1-AC4CE61442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0A870-F9AB-4D0D-8DB6-8D6958FDA8EB}" type="datetimeFigureOut">
              <a:rPr lang="en-US" smtClean="0"/>
              <a:pPr/>
              <a:t>6/4/2016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B36A6-9E81-4EE9-87C1-AC4CE61442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0A870-F9AB-4D0D-8DB6-8D6958FDA8EB}" type="datetimeFigureOut">
              <a:rPr lang="en-US" smtClean="0"/>
              <a:pPr/>
              <a:t>6/4/2016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B36A6-9E81-4EE9-87C1-AC4CE61442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D0A870-F9AB-4D0D-8DB6-8D6958FDA8EB}" type="datetimeFigureOut">
              <a:rPr lang="en-US" smtClean="0"/>
              <a:pPr/>
              <a:t>6/4/2016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4B36A6-9E81-4EE9-87C1-AC4CE614428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6857999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7" name="Picture 6" descr="building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81000"/>
            <a:ext cx="9144000" cy="594360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609600" y="2001322"/>
            <a:ext cx="685800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600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¯^</a:t>
            </a:r>
            <a:r>
              <a:rPr lang="en-US" sz="16600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vMZg</a:t>
            </a:r>
            <a:endParaRPr lang="en-US" sz="16600" dirty="0">
              <a:solidFill>
                <a:srgbClr val="002060"/>
              </a:solidFill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1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610600" cy="1143000"/>
          </a:xfrm>
          <a:solidFill>
            <a:schemeClr val="accent1"/>
          </a:solidFill>
        </p:spPr>
        <p:txBody>
          <a:bodyPr>
            <a:normAutofit fontScale="90000"/>
          </a:bodyPr>
          <a:lstStyle/>
          <a:p>
            <a:r>
              <a:rPr lang="en-US" dirty="0" smtClean="0"/>
              <a:t> 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2.  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wewfbœ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wÎ‡KvYwgwZK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mgxKi‡Yi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mgvav‡bi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m~Î</a:t>
            </a:r>
            <a:endParaRPr lang="en-US" b="1" u="sng" dirty="0" smtClean="0"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153400" cy="4114800"/>
          </a:xfrm>
          <a:noFill/>
        </p:spPr>
        <p:txBody>
          <a:bodyPr>
            <a:normAutofit lnSpcReduction="10000"/>
          </a:bodyPr>
          <a:lstStyle/>
          <a:p>
            <a:r>
              <a:rPr lang="en-US" dirty="0" smtClean="0"/>
              <a:t>7. </a:t>
            </a: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Sin</a:t>
            </a:r>
            <a:r>
              <a:rPr lang="el-GR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θ</a:t>
            </a: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=1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n‡j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  </a:t>
            </a:r>
            <a:r>
              <a:rPr lang="el-GR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θ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=(4n+1)</a:t>
            </a:r>
            <a:r>
              <a:rPr lang="el-GR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/2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hLb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gvb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†h †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Kvb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c~Y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©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msL¨v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|</a:t>
            </a:r>
          </a:p>
          <a:p>
            <a:r>
              <a:rPr lang="en-US" dirty="0" smtClean="0"/>
              <a:t>8. </a:t>
            </a: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Sin</a:t>
            </a:r>
            <a:r>
              <a:rPr lang="el-GR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θ</a:t>
            </a: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= -1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n‡j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  </a:t>
            </a:r>
            <a:r>
              <a:rPr lang="el-GR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θ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=(4n-1)</a:t>
            </a:r>
            <a:r>
              <a:rPr lang="el-GR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/2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hLb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gvb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†h †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Kvb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c~Y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©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msL¨v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|</a:t>
            </a:r>
          </a:p>
          <a:p>
            <a:r>
              <a:rPr lang="en-US" dirty="0" smtClean="0"/>
              <a:t>9. </a:t>
            </a:r>
            <a:r>
              <a:rPr lang="en-US" dirty="0" smtClean="0">
                <a:solidFill>
                  <a:srgbClr val="00B050"/>
                </a:solidFill>
              </a:rPr>
              <a:t>Cos</a:t>
            </a:r>
            <a:r>
              <a:rPr lang="el-GR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θ</a:t>
            </a: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=1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n‡j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l-GR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θ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=2n</a:t>
            </a:r>
            <a:r>
              <a:rPr lang="el-GR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hLb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gvb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†h †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Kvb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c~Y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©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msL¨v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|</a:t>
            </a:r>
            <a:endParaRPr lang="en-US" dirty="0" smtClean="0"/>
          </a:p>
          <a:p>
            <a:r>
              <a:rPr lang="en-US" dirty="0" smtClean="0"/>
              <a:t>10. </a:t>
            </a:r>
            <a:r>
              <a:rPr lang="en-US" dirty="0" smtClean="0">
                <a:solidFill>
                  <a:srgbClr val="00B050"/>
                </a:solidFill>
              </a:rPr>
              <a:t>Cos</a:t>
            </a:r>
            <a:r>
              <a:rPr lang="el-GR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θ</a:t>
            </a: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= -1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n‡j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l-GR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θ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=(2n+1)</a:t>
            </a:r>
            <a:r>
              <a:rPr lang="el-GR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hLb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gvb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†h †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Kvb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c~Y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©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msL¨v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|</a:t>
            </a:r>
            <a:endParaRPr lang="en-US" dirty="0" smtClean="0"/>
          </a:p>
          <a:p>
            <a:endParaRPr lang="en-US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en-US" dirty="0" smtClean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39938" name="Equation" r:id="rId3" imgW="114120" imgH="2156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SutonnyMJ" pitchFamily="2" charset="0"/>
                <a:cs typeface="SutonnyMJ" pitchFamily="2" charset="0"/>
              </a:rPr>
              <a:t>3.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mgm¨v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mgvavb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 Abykxjbx-7.2  </a:t>
            </a:r>
            <a:br>
              <a:rPr lang="en-US" b="1" u="sng" dirty="0" smtClean="0">
                <a:latin typeface="SutonnyMJ" pitchFamily="2" charset="0"/>
                <a:cs typeface="SutonnyMJ" pitchFamily="2" charset="0"/>
              </a:rPr>
            </a:br>
            <a:r>
              <a:rPr lang="en-US" b="1" dirty="0" smtClean="0">
                <a:latin typeface="SutonnyMJ" pitchFamily="2" charset="0"/>
                <a:cs typeface="SutonnyMJ" pitchFamily="2" charset="0"/>
              </a:rPr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>
                <a:latin typeface="SutonnyMJ" pitchFamily="2" charset="0"/>
                <a:cs typeface="SutonnyMJ" pitchFamily="2" charset="0"/>
              </a:rPr>
              <a:t>*** 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mgvavb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Ki</a:t>
            </a:r>
            <a:endParaRPr lang="en-US" b="1" u="sng" dirty="0" smtClean="0">
              <a:latin typeface="SutonnyMJ" pitchFamily="2" charset="0"/>
              <a:cs typeface="SutonnyMJ" pitchFamily="2" charset="0"/>
            </a:endParaRPr>
          </a:p>
          <a:p>
            <a:pPr>
              <a:buNone/>
            </a:pPr>
            <a:r>
              <a:rPr lang="en-US" dirty="0" smtClean="0">
                <a:latin typeface="SutonnyMJ" pitchFamily="2" charset="0"/>
                <a:cs typeface="SutonnyMJ" pitchFamily="2" charset="0"/>
              </a:rPr>
              <a:t> 1|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tan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x+Sec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x=3</a:t>
            </a:r>
          </a:p>
          <a:p>
            <a:pPr>
              <a:buNone/>
            </a:pPr>
            <a:r>
              <a:rPr lang="en-US" dirty="0" err="1" smtClean="0">
                <a:latin typeface="SutonnyMJ" pitchFamily="2" charset="0"/>
                <a:cs typeface="SutonnyMJ" pitchFamily="2" charset="0"/>
              </a:rPr>
              <a:t>mgvavbt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tan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x+Sec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x=3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ev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,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tan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x+1+tan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x=3 ,  [Sec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x=1+tan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x]</a:t>
            </a:r>
          </a:p>
          <a:p>
            <a:pPr>
              <a:buNone/>
            </a:pPr>
            <a:r>
              <a:rPr lang="en-US" dirty="0" smtClean="0">
                <a:latin typeface="SutonnyMJ" pitchFamily="2" charset="0"/>
                <a:cs typeface="SutonnyMJ" pitchFamily="2" charset="0"/>
              </a:rPr>
              <a:t>    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ev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,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2tan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x=3-1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 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ev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,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2tan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x=2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ev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,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tan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x=1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ev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tanx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=±1 </a:t>
            </a:r>
          </a:p>
          <a:p>
            <a:pPr>
              <a:buNone/>
            </a:pPr>
            <a:r>
              <a:rPr lang="en-US" dirty="0" smtClean="0">
                <a:latin typeface="SutonnyMJ" pitchFamily="2" charset="0"/>
                <a:cs typeface="SutonnyMJ" pitchFamily="2" charset="0"/>
              </a:rPr>
              <a:t>    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ev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tanx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=±tan 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/4= tan(±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/4)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ev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,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x= n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+ (±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/4)= n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±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/4 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‡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hLv‡b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gvb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†h †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Kvb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c~Y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©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msL¨v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|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SutonnyMJ" pitchFamily="2" charset="0"/>
                <a:cs typeface="SutonnyMJ" pitchFamily="2" charset="0"/>
              </a:rPr>
              <a:t>3.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mgm¨v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mgvavb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 Abykxjbx-7.2  </a:t>
            </a:r>
            <a:br>
              <a:rPr lang="en-US" b="1" u="sng" dirty="0" smtClean="0">
                <a:latin typeface="SutonnyMJ" pitchFamily="2" charset="0"/>
                <a:cs typeface="SutonnyMJ" pitchFamily="2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486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>
                <a:latin typeface="SutonnyMJ" pitchFamily="2" charset="0"/>
                <a:cs typeface="SutonnyMJ" pitchFamily="2" charset="0"/>
              </a:rPr>
              <a:t>*** 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mgvavb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Ki</a:t>
            </a:r>
            <a:endParaRPr lang="en-US" b="1" u="sng" dirty="0" smtClean="0">
              <a:latin typeface="SutonnyMJ" pitchFamily="2" charset="0"/>
              <a:cs typeface="SutonnyMJ" pitchFamily="2" charset="0"/>
            </a:endParaRPr>
          </a:p>
          <a:p>
            <a:pPr>
              <a:buNone/>
            </a:pPr>
            <a:r>
              <a:rPr lang="en-US" dirty="0" smtClean="0">
                <a:latin typeface="SutonnyMJ" pitchFamily="2" charset="0"/>
                <a:cs typeface="SutonnyMJ" pitchFamily="2" charset="0"/>
              </a:rPr>
              <a:t> 7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). 4(Sin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θ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+Cos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θ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)=5 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hLb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 -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π&lt;θ&lt;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π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err="1" smtClean="0">
                <a:latin typeface="SutonnyMJ" pitchFamily="2" charset="0"/>
                <a:cs typeface="SutonnyMJ" pitchFamily="2" charset="0"/>
              </a:rPr>
              <a:t>mgvavbt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4(Sin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θ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+Cos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θ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)=5 </a:t>
            </a:r>
          </a:p>
          <a:p>
            <a:pPr>
              <a:buNone/>
            </a:pPr>
            <a:r>
              <a:rPr lang="en-US" dirty="0" err="1" smtClean="0">
                <a:latin typeface="SutonnyMJ" pitchFamily="2" charset="0"/>
                <a:cs typeface="SutonnyMJ" pitchFamily="2" charset="0"/>
              </a:rPr>
              <a:t>ev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,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4(1-Cos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θ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+Cos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θ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)=5 , [Sin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θ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=1-Cos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θ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]</a:t>
            </a:r>
          </a:p>
          <a:p>
            <a:pPr>
              <a:buNone/>
            </a:pPr>
            <a:r>
              <a:rPr lang="en-US" dirty="0" err="1" smtClean="0">
                <a:latin typeface="SutonnyMJ" pitchFamily="2" charset="0"/>
                <a:cs typeface="SutonnyMJ" pitchFamily="2" charset="0"/>
              </a:rPr>
              <a:t>ev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,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4-4Cos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θ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+4Cos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θ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=5</a:t>
            </a:r>
          </a:p>
          <a:p>
            <a:pPr>
              <a:buNone/>
            </a:pPr>
            <a:r>
              <a:rPr lang="en-US" dirty="0" err="1" smtClean="0">
                <a:latin typeface="SutonnyMJ" pitchFamily="2" charset="0"/>
                <a:cs typeface="SutonnyMJ" pitchFamily="2" charset="0"/>
              </a:rPr>
              <a:t>ev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,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4-4Cos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θ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+4Cos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θ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-5=0</a:t>
            </a:r>
          </a:p>
          <a:p>
            <a:pPr>
              <a:buNone/>
            </a:pPr>
            <a:r>
              <a:rPr lang="en-US" dirty="0" err="1" smtClean="0">
                <a:latin typeface="SutonnyMJ" pitchFamily="2" charset="0"/>
                <a:cs typeface="SutonnyMJ" pitchFamily="2" charset="0"/>
              </a:rPr>
              <a:t>ev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,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-4Cos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θ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+4Cos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θ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-1=0</a:t>
            </a:r>
          </a:p>
          <a:p>
            <a:pPr>
              <a:buNone/>
            </a:pPr>
            <a:r>
              <a:rPr lang="en-US" dirty="0" err="1" smtClean="0">
                <a:latin typeface="SutonnyMJ" pitchFamily="2" charset="0"/>
                <a:cs typeface="SutonnyMJ" pitchFamily="2" charset="0"/>
              </a:rPr>
              <a:t>ev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,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4Cos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θ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-4Cos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θ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+1=0</a:t>
            </a:r>
          </a:p>
          <a:p>
            <a:pPr>
              <a:buNone/>
            </a:pPr>
            <a:r>
              <a:rPr lang="en-US" dirty="0" err="1" smtClean="0">
                <a:latin typeface="SutonnyMJ" pitchFamily="2" charset="0"/>
                <a:cs typeface="SutonnyMJ" pitchFamily="2" charset="0"/>
              </a:rPr>
              <a:t>ev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, (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2Cos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θ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-1)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=0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SutonnyMJ" pitchFamily="2" charset="0"/>
                <a:cs typeface="SutonnyMJ" pitchFamily="2" charset="0"/>
              </a:rPr>
              <a:t>3.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mgm¨v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mgvavb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 Abykxjbx-7.2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pPr>
              <a:buNone/>
            </a:pPr>
            <a:r>
              <a:rPr lang="en-US" dirty="0" err="1" smtClean="0">
                <a:latin typeface="SutonnyMJ" pitchFamily="2" charset="0"/>
                <a:cs typeface="SutonnyMJ" pitchFamily="2" charset="0"/>
              </a:rPr>
              <a:t>ev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, (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2Cos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θ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-1)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=0</a:t>
            </a:r>
          </a:p>
          <a:p>
            <a:pPr>
              <a:buNone/>
            </a:pPr>
            <a:r>
              <a:rPr lang="en-US" dirty="0" err="1" smtClean="0">
                <a:latin typeface="SutonnyMJ" pitchFamily="2" charset="0"/>
                <a:cs typeface="SutonnyMJ" pitchFamily="2" charset="0"/>
              </a:rPr>
              <a:t>ev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,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2Cos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θ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-1=0</a:t>
            </a:r>
          </a:p>
          <a:p>
            <a:pPr>
              <a:buNone/>
            </a:pPr>
            <a:r>
              <a:rPr lang="en-US" dirty="0" err="1" smtClean="0">
                <a:latin typeface="SutonnyMJ" pitchFamily="2" charset="0"/>
                <a:cs typeface="SutonnyMJ" pitchFamily="2" charset="0"/>
              </a:rPr>
              <a:t>ev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,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Cos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θ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=1/2=Cos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/3</a:t>
            </a:r>
          </a:p>
          <a:p>
            <a:pPr>
              <a:buNone/>
            </a:pPr>
            <a:r>
              <a:rPr lang="en-US" dirty="0" err="1" smtClean="0">
                <a:latin typeface="SutonnyMJ" pitchFamily="2" charset="0"/>
                <a:cs typeface="SutonnyMJ" pitchFamily="2" charset="0"/>
              </a:rPr>
              <a:t>ev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, 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θ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=2n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± π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/3 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‡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hLv‡b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gvb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†h †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Kvb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c~Y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©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msL¨v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|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n=0 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n‡j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, 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θ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± π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/3 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n=1 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n‡j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, 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θ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=2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π ± π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/3 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       =2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π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π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/3 , 2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π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π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/3 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       =7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/3 , 5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/3 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SutonnyMJ" pitchFamily="2" charset="0"/>
                <a:cs typeface="SutonnyMJ" pitchFamily="2" charset="0"/>
              </a:rPr>
              <a:t>3.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mgm¨v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mgvavb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 Abykxjbx-7.2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n=-1 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n‡j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, 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θ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= -2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π ± π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/3 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       = -2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π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π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/3 , -2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π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π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/3 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       = - 5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/3,  -7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/3 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n=2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n‡j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, 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θ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=4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π ± π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/3 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       =4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π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π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/3 , 4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π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π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/3 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       =13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/3 , 11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/3 </a:t>
            </a:r>
          </a:p>
          <a:p>
            <a:pPr>
              <a:buNone/>
            </a:pPr>
            <a:r>
              <a:rPr lang="en-US" dirty="0" err="1" smtClean="0">
                <a:latin typeface="SutonnyMJ" pitchFamily="2" charset="0"/>
                <a:cs typeface="SutonnyMJ" pitchFamily="2" charset="0"/>
              </a:rPr>
              <a:t>wb‡Y©q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mgvavbt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 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θ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± π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/3 ,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±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/3 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5400000" scaled="0"/>
          </a:gradFill>
        </p:spPr>
        <p:txBody>
          <a:bodyPr/>
          <a:lstStyle/>
          <a:p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cvV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g~j¨vqb</a:t>
            </a:r>
            <a:endParaRPr lang="en-US" b="1" u="sng" dirty="0"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76400"/>
            <a:ext cx="8229600" cy="4525963"/>
          </a:xfrm>
          <a:gradFill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5400000" scaled="0"/>
          </a:gradFill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/>
          <a:lstStyle/>
          <a:p>
            <a:pPr>
              <a:buNone/>
            </a:pPr>
            <a:endParaRPr lang="en-US" dirty="0" smtClean="0">
              <a:latin typeface="SutonnyMJ" pitchFamily="2" charset="0"/>
              <a:cs typeface="SutonnyMJ" pitchFamily="2" charset="0"/>
            </a:endParaRPr>
          </a:p>
          <a:p>
            <a:pPr>
              <a:buNone/>
            </a:pPr>
            <a:endParaRPr lang="en-US" dirty="0" smtClean="0">
              <a:latin typeface="SutonnyMJ" pitchFamily="2" charset="0"/>
              <a:cs typeface="SutonnyMJ" pitchFamily="2" charset="0"/>
            </a:endParaRPr>
          </a:p>
          <a:p>
            <a:pPr>
              <a:buNone/>
            </a:pPr>
            <a:endParaRPr lang="en-US" dirty="0" smtClean="0">
              <a:latin typeface="SutonnyMJ" pitchFamily="2" charset="0"/>
              <a:cs typeface="SutonnyMJ" pitchFamily="2" charset="0"/>
            </a:endParaRPr>
          </a:p>
          <a:p>
            <a:pPr>
              <a:buNone/>
            </a:pPr>
            <a:r>
              <a:rPr lang="en-US" dirty="0" smtClean="0">
                <a:latin typeface="SutonnyMJ" pitchFamily="2" charset="0"/>
                <a:cs typeface="SutonnyMJ" pitchFamily="2" charset="0"/>
              </a:rPr>
              <a:t>                    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mgm¨v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mgvavb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t 8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bs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mgm¨v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I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m~Î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</a:t>
            </a:r>
            <a:endParaRPr lang="en-US" dirty="0" smtClean="0">
              <a:latin typeface="SutonnyMJ" pitchFamily="2" charset="0"/>
              <a:cs typeface="SutonnyMJ" pitchFamily="2" charset="0"/>
            </a:endParaRPr>
          </a:p>
          <a:p>
            <a:pPr>
              <a:buNone/>
            </a:pPr>
            <a:endParaRPr lang="en-US" dirty="0" smtClean="0">
              <a:latin typeface="SutonnyMJ" pitchFamily="2" charset="0"/>
              <a:cs typeface="SutonnyMJ" pitchFamily="2" charset="0"/>
            </a:endParaRPr>
          </a:p>
          <a:p>
            <a:pPr>
              <a:buNone/>
            </a:pPr>
            <a:endParaRPr lang="en-US" dirty="0" smtClean="0"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evwoi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KvR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>
              <a:latin typeface="SutonnyMJ" pitchFamily="2" charset="0"/>
              <a:cs typeface="SutonnyMJ" pitchFamily="2" charset="0"/>
            </a:endParaRPr>
          </a:p>
          <a:p>
            <a:pPr>
              <a:buNone/>
            </a:pPr>
            <a:endParaRPr lang="en-US" dirty="0" smtClean="0">
              <a:latin typeface="SutonnyMJ" pitchFamily="2" charset="0"/>
              <a:cs typeface="SutonnyMJ" pitchFamily="2" charset="0"/>
            </a:endParaRPr>
          </a:p>
          <a:p>
            <a:pPr>
              <a:buNone/>
            </a:pPr>
            <a:endParaRPr lang="en-US" dirty="0" smtClean="0">
              <a:latin typeface="SutonnyMJ" pitchFamily="2" charset="0"/>
              <a:cs typeface="SutonnyMJ" pitchFamily="2" charset="0"/>
            </a:endParaRPr>
          </a:p>
          <a:p>
            <a:pPr algn="ctr">
              <a:buNone/>
            </a:pPr>
            <a:r>
              <a:rPr lang="en-US" dirty="0" smtClean="0">
                <a:latin typeface="SutonnyMJ" pitchFamily="2" charset="0"/>
                <a:cs typeface="SutonnyMJ" pitchFamily="2" charset="0"/>
              </a:rPr>
              <a:t>    ##Abykxjbx-7.2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(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iii), 7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(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ii)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,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8,9,10,11</a:t>
            </a:r>
            <a:endParaRPr lang="en-US" dirty="0" smtClean="0">
              <a:latin typeface="SutonnyMJ" pitchFamily="2" charset="0"/>
              <a:cs typeface="SutonnyMJ" pitchFamily="2" charset="0"/>
            </a:endParaRPr>
          </a:p>
          <a:p>
            <a:endParaRPr lang="en-US" dirty="0"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5800" y="2514600"/>
            <a:ext cx="7467600" cy="3046988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800" b="1" u="sng" dirty="0" err="1" smtClean="0">
                <a:latin typeface="SutonnyMJ" pitchFamily="2" charset="0"/>
                <a:cs typeface="SutonnyMJ" pitchFamily="2" charset="0"/>
              </a:rPr>
              <a:t>cieZ©x</a:t>
            </a:r>
            <a:r>
              <a:rPr lang="en-US" sz="4800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800" b="1" u="sng" dirty="0" err="1" smtClean="0">
                <a:latin typeface="SutonnyMJ" pitchFamily="2" charset="0"/>
                <a:cs typeface="SutonnyMJ" pitchFamily="2" charset="0"/>
              </a:rPr>
              <a:t>w`‡bi</a:t>
            </a:r>
            <a:r>
              <a:rPr lang="en-US" sz="4800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800" b="1" u="sng" dirty="0" err="1" smtClean="0">
                <a:latin typeface="SutonnyMJ" pitchFamily="2" charset="0"/>
                <a:cs typeface="SutonnyMJ" pitchFamily="2" charset="0"/>
              </a:rPr>
              <a:t>cvV</a:t>
            </a:r>
            <a:endParaRPr lang="en-US" sz="4800" b="1" u="sng" dirty="0" smtClean="0">
              <a:latin typeface="SutonnyMJ" pitchFamily="2" charset="0"/>
              <a:cs typeface="SutonnyMJ" pitchFamily="2" charset="0"/>
            </a:endParaRPr>
          </a:p>
          <a:p>
            <a:pPr algn="ctr"/>
            <a:r>
              <a:rPr lang="en-US" sz="4800" dirty="0" err="1" smtClean="0">
                <a:latin typeface="SutonnyMJ" pitchFamily="2" charset="0"/>
                <a:cs typeface="SutonnyMJ" pitchFamily="2" charset="0"/>
              </a:rPr>
              <a:t>wÎ‡KvYwgwZK</a:t>
            </a:r>
            <a:r>
              <a:rPr lang="en-US" sz="4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800" dirty="0" err="1" smtClean="0">
                <a:latin typeface="SutonnyMJ" pitchFamily="2" charset="0"/>
                <a:cs typeface="SutonnyMJ" pitchFamily="2" charset="0"/>
              </a:rPr>
              <a:t>mgxKiY</a:t>
            </a:r>
            <a:r>
              <a:rPr lang="en-US" sz="4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800" dirty="0" err="1" smtClean="0">
                <a:latin typeface="SutonnyMJ" pitchFamily="2" charset="0"/>
                <a:cs typeface="SutonnyMJ" pitchFamily="2" charset="0"/>
              </a:rPr>
              <a:t>mgvavb</a:t>
            </a:r>
            <a:r>
              <a:rPr lang="en-US" sz="4800" dirty="0" smtClean="0">
                <a:latin typeface="SutonnyMJ" pitchFamily="2" charset="0"/>
                <a:cs typeface="SutonnyMJ" pitchFamily="2" charset="0"/>
              </a:rPr>
              <a:t> ‡jKPvi-2</a:t>
            </a:r>
          </a:p>
          <a:p>
            <a:pPr algn="ctr"/>
            <a:r>
              <a:rPr lang="en-US" sz="4800" dirty="0" err="1" smtClean="0">
                <a:latin typeface="SutonnyMJ" pitchFamily="2" charset="0"/>
                <a:cs typeface="SutonnyMJ" pitchFamily="2" charset="0"/>
              </a:rPr>
              <a:t>mgm¨v</a:t>
            </a:r>
            <a:r>
              <a:rPr lang="en-US" sz="4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800" dirty="0" err="1" smtClean="0">
                <a:latin typeface="SutonnyMJ" pitchFamily="2" charset="0"/>
                <a:cs typeface="SutonnyMJ" pitchFamily="2" charset="0"/>
              </a:rPr>
              <a:t>mgvavb</a:t>
            </a:r>
            <a:r>
              <a:rPr lang="en-US" sz="4800" dirty="0" smtClean="0">
                <a:latin typeface="SutonnyMJ" pitchFamily="2" charset="0"/>
                <a:cs typeface="SutonnyMJ" pitchFamily="2" charset="0"/>
              </a:rPr>
              <a:t> Abykxjbx-7.2</a:t>
            </a:r>
            <a:endParaRPr lang="en-US" sz="4800" dirty="0"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981200" y="1752600"/>
            <a:ext cx="4724400" cy="2215991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13800" b="1" dirty="0" err="1" smtClean="0">
                <a:latin typeface="SutonnyMJ" pitchFamily="2" charset="0"/>
                <a:cs typeface="SutonnyMJ" pitchFamily="2" charset="0"/>
              </a:rPr>
              <a:t>ab¨ev</a:t>
            </a:r>
            <a:r>
              <a:rPr lang="en-US" sz="13800" b="1" dirty="0" smtClean="0">
                <a:latin typeface="SutonnyMJ" pitchFamily="2" charset="0"/>
                <a:cs typeface="SutonnyMJ" pitchFamily="2" charset="0"/>
              </a:rPr>
              <a:t>`</a:t>
            </a:r>
            <a:endParaRPr lang="en-US" sz="32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609600" y="762000"/>
            <a:ext cx="8534400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err="1" smtClean="0">
                <a:latin typeface="SutonnyMJ" pitchFamily="2" charset="0"/>
                <a:cs typeface="SutonnyMJ" pitchFamily="2" charset="0"/>
              </a:rPr>
              <a:t>D”PZi</a:t>
            </a: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latin typeface="SutonnyMJ" pitchFamily="2" charset="0"/>
                <a:cs typeface="SutonnyMJ" pitchFamily="2" charset="0"/>
              </a:rPr>
              <a:t>MwYZ</a:t>
            </a: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 2q </a:t>
            </a:r>
            <a:r>
              <a:rPr lang="en-US" sz="4400" dirty="0" err="1" smtClean="0">
                <a:latin typeface="SutonnyMJ" pitchFamily="2" charset="0"/>
                <a:cs typeface="SutonnyMJ" pitchFamily="2" charset="0"/>
              </a:rPr>
              <a:t>cÎ</a:t>
            </a:r>
            <a:endParaRPr lang="en-US" sz="4400" dirty="0" smtClean="0">
              <a:latin typeface="SutonnyMJ" pitchFamily="2" charset="0"/>
              <a:cs typeface="SutonnyMJ" pitchFamily="2" charset="0"/>
            </a:endParaRPr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105400" y="4267200"/>
            <a:ext cx="3461204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Dc¯’vcbvqt</a:t>
            </a:r>
            <a:endParaRPr lang="en-US" sz="3600" dirty="0" smtClean="0">
              <a:solidFill>
                <a:srgbClr val="7030A0"/>
              </a:solidFill>
              <a:latin typeface="SutonnyMJ" pitchFamily="2" charset="0"/>
              <a:cs typeface="SutonnyMJ" pitchFamily="2" charset="0"/>
            </a:endParaRPr>
          </a:p>
          <a:p>
            <a:r>
              <a:rPr lang="en-US" sz="36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gyynv</a:t>
            </a:r>
            <a:r>
              <a:rPr lang="en-US" sz="36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¤§` </a:t>
            </a:r>
            <a:r>
              <a:rPr lang="en-US" sz="36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Avnmvb</a:t>
            </a:r>
            <a:r>
              <a:rPr lang="en-US" sz="36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nvexe</a:t>
            </a:r>
            <a:r>
              <a:rPr lang="en-US" sz="36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</a:p>
          <a:p>
            <a:r>
              <a:rPr lang="en-US" sz="36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mnKvwi</a:t>
            </a:r>
            <a:r>
              <a:rPr lang="en-US" sz="36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Aa¨vcK</a:t>
            </a:r>
            <a:endParaRPr lang="en-US" sz="3600" dirty="0" smtClean="0">
              <a:solidFill>
                <a:srgbClr val="7030A0"/>
              </a:solidFill>
              <a:latin typeface="SutonnyMJ" pitchFamily="2" charset="0"/>
              <a:cs typeface="SutonnyMJ" pitchFamily="2" charset="0"/>
            </a:endParaRPr>
          </a:p>
          <a:p>
            <a:endParaRPr lang="en-US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allAtOnce"/>
      <p:bldP spid="7" grpId="0"/>
      <p:bldP spid="7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914400"/>
            <a:ext cx="7696200" cy="2590800"/>
          </a:xfrm>
        </p:spPr>
        <p:txBody>
          <a:bodyPr>
            <a:normAutofit fontScale="90000"/>
          </a:bodyPr>
          <a:lstStyle/>
          <a:p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/>
            </a:r>
            <a:br>
              <a:rPr lang="en-US" b="1" u="sng" dirty="0" smtClean="0">
                <a:latin typeface="SutonnyMJ" pitchFamily="2" charset="0"/>
                <a:cs typeface="SutonnyMJ" pitchFamily="2" charset="0"/>
              </a:rPr>
            </a:b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AvR‡Ki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cvV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 </a:t>
            </a:r>
            <a:br>
              <a:rPr lang="en-US" b="1" u="sng" dirty="0" smtClean="0">
                <a:latin typeface="SutonnyMJ" pitchFamily="2" charset="0"/>
                <a:cs typeface="SutonnyMJ" pitchFamily="2" charset="0"/>
              </a:rPr>
            </a:br>
            <a:r>
              <a:rPr lang="en-US" b="1" dirty="0" smtClean="0">
                <a:latin typeface="SutonnyMJ" pitchFamily="2" charset="0"/>
                <a:cs typeface="SutonnyMJ" pitchFamily="2" charset="0"/>
              </a:rPr>
              <a:t>Aa¨vq-7g</a:t>
            </a:r>
            <a:br>
              <a:rPr lang="en-US" b="1" dirty="0" smtClean="0">
                <a:latin typeface="SutonnyMJ" pitchFamily="2" charset="0"/>
                <a:cs typeface="SutonnyMJ" pitchFamily="2" charset="0"/>
              </a:rPr>
            </a:br>
            <a:r>
              <a:rPr lang="en-US" b="1" dirty="0" smtClean="0">
                <a:latin typeface="SutonnyMJ" pitchFamily="2" charset="0"/>
                <a:cs typeface="SutonnyMJ" pitchFamily="2" charset="0"/>
              </a:rPr>
              <a:t>Abykxjbx-7.2  </a:t>
            </a:r>
            <a:br>
              <a:rPr lang="en-US" b="1" dirty="0" smtClean="0">
                <a:latin typeface="SutonnyMJ" pitchFamily="2" charset="0"/>
                <a:cs typeface="SutonnyMJ" pitchFamily="2" charset="0"/>
              </a:rPr>
            </a:br>
            <a:endParaRPr lang="en-US" b="1" dirty="0"/>
          </a:p>
        </p:txBody>
      </p:sp>
      <p:sp>
        <p:nvSpPr>
          <p:cNvPr id="5" name="Subtitle 2"/>
          <p:cNvSpPr>
            <a:spLocks noGrp="1"/>
          </p:cNvSpPr>
          <p:nvPr>
            <p:ph type="subTitle" idx="1"/>
          </p:nvPr>
        </p:nvSpPr>
        <p:spPr>
          <a:xfrm>
            <a:off x="1676400" y="4038600"/>
            <a:ext cx="6400800" cy="1752600"/>
          </a:xfrm>
          <a:gradFill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5400000" scaled="0"/>
          </a:gradFill>
        </p:spPr>
        <p:txBody>
          <a:bodyPr/>
          <a:lstStyle/>
          <a:p>
            <a:r>
              <a:rPr lang="en-US" sz="3600" b="1" u="sng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wÎ‡KvYwgwZK</a:t>
            </a:r>
            <a:r>
              <a:rPr lang="en-US" sz="3600" b="1" u="sng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 </a:t>
            </a:r>
            <a:r>
              <a:rPr lang="en-US" sz="3600" b="1" u="sng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mgxKi‡Yi</a:t>
            </a:r>
            <a:r>
              <a:rPr lang="en-US" sz="3600" b="1" u="sng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b="1" u="sng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mvaviY</a:t>
            </a:r>
            <a:r>
              <a:rPr lang="en-US" sz="3600" b="1" u="sng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b="1" u="sng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mgvavb</a:t>
            </a:r>
            <a:endParaRPr lang="en-US" sz="3600" b="1" u="sng" dirty="0" smtClean="0">
              <a:solidFill>
                <a:schemeClr val="tx1"/>
              </a:solidFill>
              <a:latin typeface="SutonnyMJ" pitchFamily="2" charset="0"/>
              <a:cs typeface="SutonnyMJ" pitchFamily="2" charset="0"/>
            </a:endParaRPr>
          </a:p>
          <a:p>
            <a:r>
              <a:rPr lang="en-US" sz="36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‡jKPvi-1</a:t>
            </a:r>
          </a:p>
          <a:p>
            <a:endParaRPr lang="en-US" b="1" u="sng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  <a:solidFill>
            <a:schemeClr val="accent5"/>
          </a:solidFill>
        </p:spPr>
        <p:txBody>
          <a:bodyPr/>
          <a:lstStyle/>
          <a:p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cv‡Vi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Kvw•LZ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wkLb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dj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/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D‡Ïk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¨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gradFill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5400000" scaled="0"/>
          </a:gradFill>
          <a:ln>
            <a:solidFill>
              <a:schemeClr val="accent6"/>
            </a:solidFill>
          </a:ln>
        </p:spPr>
        <p:txBody>
          <a:bodyPr>
            <a:normAutofit/>
          </a:bodyPr>
          <a:lstStyle/>
          <a:p>
            <a:pPr>
              <a:buNone/>
            </a:pPr>
            <a:endParaRPr lang="en-US" dirty="0" smtClean="0">
              <a:latin typeface="SutonnyMJ" pitchFamily="2" charset="0"/>
              <a:cs typeface="SutonnyMJ" pitchFamily="2" charset="0"/>
            </a:endParaRPr>
          </a:p>
          <a:p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wÎ‡KvYwgwZK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mgxKi‡Yi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mvaviY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mgvavb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wbY©q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Ki‡Z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cvi‡e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|</a:t>
            </a:r>
          </a:p>
          <a:p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wbw`©ó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e¨ewa‡Z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wÎ‡KvYwgwZK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mgxKi‡Yi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mgvavb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wbY©q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Ki‡Z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cvi‡e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|</a:t>
            </a:r>
            <a:endParaRPr lang="en-US" sz="3600" b="1" u="sng" dirty="0" smtClean="0"/>
          </a:p>
          <a:p>
            <a:pPr>
              <a:buNone/>
            </a:pPr>
            <a:endParaRPr lang="en-US" dirty="0" smtClean="0">
              <a:latin typeface="SutonnyMJ" pitchFamily="2" charset="0"/>
              <a:cs typeface="SutonnyMJ" pitchFamily="2" charset="0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8" grpId="0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8229600" cy="1143000"/>
          </a:xfrm>
          <a:solidFill>
            <a:schemeClr val="accent3">
              <a:lumMod val="75000"/>
            </a:schemeClr>
          </a:solidFill>
        </p:spPr>
        <p:txBody>
          <a:bodyPr/>
          <a:lstStyle/>
          <a:p>
            <a:r>
              <a:rPr lang="en-US" dirty="0" err="1" smtClean="0">
                <a:latin typeface="SutonnyMJ" pitchFamily="2" charset="0"/>
                <a:cs typeface="SutonnyMJ" pitchFamily="2" charset="0"/>
              </a:rPr>
              <a:t>wÎ‡KvYwgwZK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mgxKiY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endParaRPr lang="en-US" b="1" u="sng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57200" y="2438400"/>
            <a:ext cx="8305800" cy="2209800"/>
          </a:xfrm>
          <a:prstGeom prst="rect">
            <a:avLst/>
          </a:prstGeom>
          <a:solidFill>
            <a:schemeClr val="accent5"/>
          </a:solidFill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1" i="0" u="sng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utonnyMJ" pitchFamily="2" charset="0"/>
                <a:ea typeface="+mn-ea"/>
                <a:cs typeface="SutonnyMJ" pitchFamily="2" charset="0"/>
              </a:rPr>
              <a:t>c~e</a:t>
            </a:r>
            <a:r>
              <a:rPr kumimoji="0" lang="en-US" sz="32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utonnyMJ" pitchFamily="2" charset="0"/>
                <a:ea typeface="+mn-ea"/>
                <a:cs typeface="SutonnyMJ" pitchFamily="2" charset="0"/>
              </a:rPr>
              <a:t>© </a:t>
            </a:r>
            <a:r>
              <a:rPr kumimoji="0" lang="en-US" sz="3200" b="1" i="0" u="sng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utonnyMJ" pitchFamily="2" charset="0"/>
                <a:ea typeface="+mn-ea"/>
                <a:cs typeface="SutonnyMJ" pitchFamily="2" charset="0"/>
              </a:rPr>
              <a:t>Ávb</a:t>
            </a:r>
            <a:r>
              <a:rPr kumimoji="0" lang="en-US" sz="32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utonnyMJ" pitchFamily="2" charset="0"/>
                <a:ea typeface="+mn-ea"/>
                <a:cs typeface="SutonnyMJ" pitchFamily="2" charset="0"/>
              </a:rPr>
              <a:t> </a:t>
            </a:r>
            <a:r>
              <a:rPr kumimoji="0" lang="en-US" sz="3200" b="1" i="0" u="sng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utonnyMJ" pitchFamily="2" charset="0"/>
                <a:ea typeface="+mn-ea"/>
                <a:cs typeface="SutonnyMJ" pitchFamily="2" charset="0"/>
              </a:rPr>
              <a:t>hvPvB</a:t>
            </a:r>
            <a:endParaRPr kumimoji="0" lang="en-US" sz="3200" b="1" i="0" u="sng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SutonnyMJ" pitchFamily="2" charset="0"/>
              <a:ea typeface="+mn-ea"/>
              <a:cs typeface="SutonnyMJ" pitchFamily="2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utonnyMJ" pitchFamily="2" charset="0"/>
                <a:ea typeface="+mn-ea"/>
                <a:cs typeface="SutonnyMJ" pitchFamily="2" charset="0"/>
              </a:rPr>
              <a:t>#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utonnyMJ" pitchFamily="2" charset="0"/>
                <a:ea typeface="+mn-ea"/>
                <a:cs typeface="SutonnyMJ" pitchFamily="2" charset="0"/>
              </a:rPr>
              <a:t>wÎ‡KvYwgwZK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utonnyMJ" pitchFamily="2" charset="0"/>
                <a:ea typeface="+mn-ea"/>
                <a:cs typeface="SutonnyMJ" pitchFamily="2" charset="0"/>
              </a:rPr>
              <a:t> 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utonnyMJ" pitchFamily="2" charset="0"/>
                <a:ea typeface="+mn-ea"/>
                <a:cs typeface="SutonnyMJ" pitchFamily="2" charset="0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utonnyMJ" pitchFamily="2" charset="0"/>
                <a:ea typeface="+mn-ea"/>
                <a:cs typeface="SutonnyMJ" pitchFamily="2" charset="0"/>
              </a:rPr>
              <a:t>mgxKiY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utonnyMJ" pitchFamily="2" charset="0"/>
                <a:ea typeface="+mn-ea"/>
                <a:cs typeface="SutonnyMJ" pitchFamily="2" charset="0"/>
              </a:rPr>
              <a:t>  </a:t>
            </a:r>
            <a:endParaRPr lang="en-US" sz="3200" dirty="0" smtClean="0">
              <a:latin typeface="SutonnyMJ" pitchFamily="2" charset="0"/>
              <a:cs typeface="SutonnyMJ" pitchFamily="2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SutonnyMJ" pitchFamily="2" charset="0"/>
              <a:ea typeface="+mn-ea"/>
              <a:cs typeface="SutonnyMJ" pitchFamily="2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229600" cy="1143000"/>
          </a:xfrm>
          <a:solidFill>
            <a:schemeClr val="accent5">
              <a:lumMod val="75000"/>
            </a:schemeClr>
          </a:solidFill>
        </p:spPr>
        <p:txBody>
          <a:bodyPr>
            <a:normAutofit fontScale="90000"/>
          </a:bodyPr>
          <a:lstStyle/>
          <a:p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we¯ÍvwiZ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cvVt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  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wÎ‡KvbwgwZK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mgxKiY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mgvavb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 </a:t>
            </a:r>
            <a:endParaRPr lang="en-US" b="1" u="sng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solidFill>
            <a:schemeClr val="accent3">
              <a:lumMod val="75000"/>
            </a:schemeClr>
          </a:solidFill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1.  </a:t>
            </a:r>
            <a:r>
              <a:rPr lang="en-US" sz="3600" b="1" dirty="0" err="1" smtClean="0">
                <a:latin typeface="SutonnyMJ" pitchFamily="2" charset="0"/>
                <a:cs typeface="SutonnyMJ" pitchFamily="2" charset="0"/>
              </a:rPr>
              <a:t>wÎ‡KvbwgwZK</a:t>
            </a:r>
            <a:r>
              <a:rPr lang="en-US" sz="36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b="1" dirty="0" err="1" smtClean="0">
                <a:latin typeface="SutonnyMJ" pitchFamily="2" charset="0"/>
                <a:cs typeface="SutonnyMJ" pitchFamily="2" charset="0"/>
              </a:rPr>
              <a:t>mgxKi‡Yi</a:t>
            </a:r>
            <a:r>
              <a:rPr lang="en-US" sz="36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b="1" dirty="0" err="1" smtClean="0">
                <a:latin typeface="SutonnyMJ" pitchFamily="2" charset="0"/>
                <a:cs typeface="SutonnyMJ" pitchFamily="2" charset="0"/>
              </a:rPr>
              <a:t>msÁv</a:t>
            </a:r>
            <a:r>
              <a:rPr lang="en-US" sz="3600" b="1" dirty="0" smtClean="0">
                <a:latin typeface="SutonnyMJ" pitchFamily="2" charset="0"/>
                <a:cs typeface="SutonnyMJ" pitchFamily="2" charset="0"/>
              </a:rPr>
              <a:t> </a:t>
            </a:r>
          </a:p>
          <a:p>
            <a:pPr>
              <a:buNone/>
            </a:pP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2.</a:t>
            </a:r>
            <a:r>
              <a:rPr lang="en-US" sz="3600" b="1" dirty="0" smtClean="0">
                <a:latin typeface="SutonnyMJ" pitchFamily="2" charset="0"/>
                <a:cs typeface="SutonnyMJ" pitchFamily="2" charset="0"/>
              </a:rPr>
              <a:t>  </a:t>
            </a:r>
            <a:r>
              <a:rPr lang="en-US" sz="3600" b="1" dirty="0" err="1" smtClean="0">
                <a:latin typeface="SutonnyMJ" pitchFamily="2" charset="0"/>
                <a:cs typeface="SutonnyMJ" pitchFamily="2" charset="0"/>
              </a:rPr>
              <a:t>wewfbœ</a:t>
            </a:r>
            <a:r>
              <a:rPr lang="en-US" sz="36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b="1" dirty="0" err="1" smtClean="0">
                <a:latin typeface="SutonnyMJ" pitchFamily="2" charset="0"/>
                <a:cs typeface="SutonnyMJ" pitchFamily="2" charset="0"/>
              </a:rPr>
              <a:t>wÎ‡KvbwgwZK</a:t>
            </a:r>
            <a:r>
              <a:rPr lang="en-US" sz="36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b="1" dirty="0" err="1" smtClean="0">
                <a:latin typeface="SutonnyMJ" pitchFamily="2" charset="0"/>
                <a:cs typeface="SutonnyMJ" pitchFamily="2" charset="0"/>
              </a:rPr>
              <a:t>mgxKi‡Yi</a:t>
            </a:r>
            <a:r>
              <a:rPr lang="en-US" sz="36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b="1" dirty="0" err="1" smtClean="0">
                <a:latin typeface="SutonnyMJ" pitchFamily="2" charset="0"/>
                <a:cs typeface="SutonnyMJ" pitchFamily="2" charset="0"/>
              </a:rPr>
              <a:t>mgvav‡bi</a:t>
            </a:r>
            <a:r>
              <a:rPr lang="en-US" sz="36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b="1" dirty="0" err="1" smtClean="0">
                <a:latin typeface="SutonnyMJ" pitchFamily="2" charset="0"/>
                <a:cs typeface="SutonnyMJ" pitchFamily="2" charset="0"/>
              </a:rPr>
              <a:t>m~Î</a:t>
            </a:r>
            <a:r>
              <a:rPr lang="en-US" sz="3600" b="1" dirty="0" smtClean="0">
                <a:latin typeface="SutonnyMJ" pitchFamily="2" charset="0"/>
                <a:cs typeface="SutonnyMJ" pitchFamily="2" charset="0"/>
              </a:rPr>
              <a:t> </a:t>
            </a:r>
          </a:p>
          <a:p>
            <a:pPr>
              <a:buNone/>
            </a:pP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3.</a:t>
            </a:r>
            <a:r>
              <a:rPr lang="en-US" sz="36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b="1" dirty="0" err="1" smtClean="0">
                <a:latin typeface="SutonnyMJ" pitchFamily="2" charset="0"/>
                <a:cs typeface="SutonnyMJ" pitchFamily="2" charset="0"/>
              </a:rPr>
              <a:t>mgm¨v</a:t>
            </a:r>
            <a:r>
              <a:rPr lang="en-US" sz="36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b="1" dirty="0" err="1" smtClean="0">
                <a:latin typeface="SutonnyMJ" pitchFamily="2" charset="0"/>
                <a:cs typeface="SutonnyMJ" pitchFamily="2" charset="0"/>
              </a:rPr>
              <a:t>mgvavb</a:t>
            </a:r>
            <a:r>
              <a:rPr lang="en-US" sz="3600" b="1" dirty="0" smtClean="0">
                <a:latin typeface="SutonnyMJ" pitchFamily="2" charset="0"/>
                <a:cs typeface="SutonnyMJ" pitchFamily="2" charset="0"/>
              </a:rPr>
              <a:t> Abykxjbx-7.2  </a:t>
            </a:r>
          </a:p>
          <a:p>
            <a:pPr>
              <a:buNone/>
            </a:pPr>
            <a:r>
              <a:rPr lang="en-US" b="1" dirty="0" smtClean="0">
                <a:latin typeface="SutonnyMJ" pitchFamily="2" charset="0"/>
                <a:cs typeface="SutonnyMJ" pitchFamily="2" charset="0"/>
              </a:rPr>
              <a:t> 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1.  </a:t>
            </a:r>
            <a:r>
              <a:rPr lang="en-US" b="1" dirty="0" err="1" smtClean="0">
                <a:latin typeface="SutonnyMJ" pitchFamily="2" charset="0"/>
                <a:cs typeface="SutonnyMJ" pitchFamily="2" charset="0"/>
              </a:rPr>
              <a:t>wÎ‡KvYwgwZK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latin typeface="SutonnyMJ" pitchFamily="2" charset="0"/>
                <a:cs typeface="SutonnyMJ" pitchFamily="2" charset="0"/>
              </a:rPr>
              <a:t>mgxKi‡Yi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latin typeface="SutonnyMJ" pitchFamily="2" charset="0"/>
                <a:cs typeface="SutonnyMJ" pitchFamily="2" charset="0"/>
              </a:rPr>
              <a:t>msÁv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latin typeface="SutonnyMJ" pitchFamily="2" charset="0"/>
                <a:cs typeface="SutonnyMJ" pitchFamily="2" charset="0"/>
              </a:rPr>
              <a:t> GK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ev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GKvwaK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wÎ‡KvYwgwZK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AbycvZ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wewkó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mgxKiY‡K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wÎ‡KvYwgwZK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mgxKiY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ejv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nq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| 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GKwU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wÎ‡KvYwgwZK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mgxKi‡Yi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‡_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mswkó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AÁvZ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Kv‡Yi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ev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KvYmg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~‡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ni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K‡qKwU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wbw`©ó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gvb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Øviv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mgxKibwU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wm×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nq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|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myZivs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†h me †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KvY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Øviv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wÎ‡KvYwgwZK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mgxKiY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wm×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nq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G‡`i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wbY©q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Kiv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‡KB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wÎ‡KvYwgwZK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mgxK‡Yi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mgvavb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ejv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nq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|  </a:t>
            </a:r>
          </a:p>
          <a:p>
            <a:pPr>
              <a:buNone/>
            </a:pPr>
            <a:endParaRPr lang="en-US" dirty="0"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610600" cy="1143000"/>
          </a:xfrm>
          <a:solidFill>
            <a:schemeClr val="accent1"/>
          </a:solidFill>
        </p:spPr>
        <p:txBody>
          <a:bodyPr>
            <a:normAutofit fontScale="90000"/>
          </a:bodyPr>
          <a:lstStyle/>
          <a:p>
            <a:r>
              <a:rPr lang="en-US" dirty="0" smtClean="0"/>
              <a:t> 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2.  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wewfbœ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wÎ‡KvYwgwZK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mgxKi‡Yi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mgvav‡bi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m~Î</a:t>
            </a:r>
            <a:endParaRPr lang="en-US" b="1" u="sng" dirty="0" smtClean="0"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001000" cy="4114800"/>
          </a:xfrm>
          <a:noFill/>
        </p:spPr>
        <p:txBody>
          <a:bodyPr>
            <a:normAutofit/>
          </a:bodyPr>
          <a:lstStyle/>
          <a:p>
            <a:r>
              <a:rPr lang="en-US" dirty="0" smtClean="0"/>
              <a:t>1. </a:t>
            </a: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Sin</a:t>
            </a:r>
            <a:r>
              <a:rPr lang="el-GR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θ</a:t>
            </a: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=0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n‡j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  </a:t>
            </a:r>
            <a:r>
              <a:rPr lang="el-GR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θ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=n</a:t>
            </a:r>
            <a:r>
              <a:rPr lang="el-GR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hLb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gvb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†h †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Kvb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c~Y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©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msL¨v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|</a:t>
            </a:r>
          </a:p>
          <a:p>
            <a:r>
              <a:rPr lang="en-US" dirty="0" smtClean="0"/>
              <a:t>2. </a:t>
            </a: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Cos</a:t>
            </a:r>
            <a:r>
              <a:rPr lang="el-GR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θ</a:t>
            </a: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=0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n‡j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l-GR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θ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=(2n+1)</a:t>
            </a:r>
            <a:r>
              <a:rPr lang="el-GR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/2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hLb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gvb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†h †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Kvb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c~Y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©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msL¨v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|</a:t>
            </a:r>
          </a:p>
          <a:p>
            <a:r>
              <a:rPr lang="en-US" dirty="0" smtClean="0"/>
              <a:t>3</a:t>
            </a:r>
            <a:r>
              <a:rPr lang="en-US" dirty="0" smtClean="0">
                <a:solidFill>
                  <a:srgbClr val="00B050"/>
                </a:solidFill>
              </a:rPr>
              <a:t>. tan</a:t>
            </a:r>
            <a:r>
              <a:rPr lang="el-GR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θ</a:t>
            </a: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=0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n‡j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l-GR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θ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=n</a:t>
            </a:r>
            <a:r>
              <a:rPr lang="el-GR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hLb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gvb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†h †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Kvb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c~Y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©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msL¨v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|</a:t>
            </a:r>
            <a:endParaRPr lang="en-US" dirty="0" smtClean="0"/>
          </a:p>
          <a:p>
            <a:endParaRPr lang="en-US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en-US" dirty="0" smtClean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1026" name="Equation" r:id="rId3" imgW="114120" imgH="2156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610600" cy="1143000"/>
          </a:xfrm>
          <a:solidFill>
            <a:schemeClr val="accent1"/>
          </a:solidFill>
        </p:spPr>
        <p:txBody>
          <a:bodyPr>
            <a:normAutofit fontScale="90000"/>
          </a:bodyPr>
          <a:lstStyle/>
          <a:p>
            <a:r>
              <a:rPr lang="en-US" dirty="0" smtClean="0"/>
              <a:t> 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2.  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wewfbœ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wÎ‡KvYwgwZK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mgxKi‡Yi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mgvav‡bi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m~Î</a:t>
            </a:r>
            <a:endParaRPr lang="en-US" b="1" u="sng" dirty="0" smtClean="0"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153400" cy="4114800"/>
          </a:xfrm>
          <a:noFill/>
        </p:spPr>
        <p:txBody>
          <a:bodyPr>
            <a:normAutofit/>
          </a:bodyPr>
          <a:lstStyle/>
          <a:p>
            <a:r>
              <a:rPr lang="en-US" dirty="0" smtClean="0"/>
              <a:t>4. </a:t>
            </a: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Sin</a:t>
            </a:r>
            <a:r>
              <a:rPr lang="el-GR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θ</a:t>
            </a: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=k=Sin</a:t>
            </a:r>
            <a:r>
              <a:rPr lang="el-GR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n‡j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  </a:t>
            </a:r>
            <a:r>
              <a:rPr lang="el-GR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θ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=n</a:t>
            </a:r>
            <a:r>
              <a:rPr lang="el-GR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+(-1)</a:t>
            </a:r>
            <a:r>
              <a:rPr lang="en-US" baseline="30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hLb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gvb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†h †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Kvb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c~Y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©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msL¨v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|</a:t>
            </a:r>
          </a:p>
          <a:p>
            <a:r>
              <a:rPr lang="en-US" dirty="0" smtClean="0"/>
              <a:t>5. </a:t>
            </a: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Cos</a:t>
            </a:r>
            <a:r>
              <a:rPr lang="el-GR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θ</a:t>
            </a: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=k=Cos</a:t>
            </a:r>
            <a:r>
              <a:rPr lang="el-GR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n‡j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l-GR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θ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 2n</a:t>
            </a:r>
            <a:r>
              <a:rPr lang="el-GR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±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hLb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gvb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†h †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Kvb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c~Y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©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msL¨v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|</a:t>
            </a:r>
          </a:p>
          <a:p>
            <a:r>
              <a:rPr lang="en-US" dirty="0" smtClean="0"/>
              <a:t>6. </a:t>
            </a:r>
            <a:r>
              <a:rPr lang="en-US" dirty="0" smtClean="0">
                <a:solidFill>
                  <a:srgbClr val="00B050"/>
                </a:solidFill>
              </a:rPr>
              <a:t>tan</a:t>
            </a:r>
            <a:r>
              <a:rPr lang="el-GR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θ</a:t>
            </a: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=k=tan</a:t>
            </a:r>
            <a:r>
              <a:rPr lang="el-GR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n‡j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l-GR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θ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=n</a:t>
            </a:r>
            <a:r>
              <a:rPr lang="el-GR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l-GR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hLb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gvb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†h †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Kvb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c~Y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©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msL¨v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|</a:t>
            </a:r>
            <a:endParaRPr lang="en-US" dirty="0" smtClean="0"/>
          </a:p>
          <a:p>
            <a:endParaRPr lang="en-US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en-US" dirty="0" smtClean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38914" name="Equation" r:id="rId3" imgW="114120" imgH="2156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649</TotalTime>
  <Words>778</Words>
  <Application>Microsoft Office PowerPoint</Application>
  <PresentationFormat>On-screen Show (4:3)</PresentationFormat>
  <Paragraphs>88</Paragraphs>
  <Slides>18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0" baseType="lpstr">
      <vt:lpstr>Office Theme</vt:lpstr>
      <vt:lpstr>Equation</vt:lpstr>
      <vt:lpstr>Slide 1</vt:lpstr>
      <vt:lpstr>Slide 2</vt:lpstr>
      <vt:lpstr> AvR‡Ki cvV  Aa¨vq-7g Abykxjbx-7.2   </vt:lpstr>
      <vt:lpstr>cv‡Vi Kvw•LZ wkLb dj/D‡Ïk¨</vt:lpstr>
      <vt:lpstr>wÎ‡KvYwgwZK mgxKiY </vt:lpstr>
      <vt:lpstr>we¯ÍvwiZ cvVt  wÎ‡KvbwgwZK mgxKiY mgvavb </vt:lpstr>
      <vt:lpstr> 1.  wÎ‡KvYwgwZK mgxKi‡Yi msÁv </vt:lpstr>
      <vt:lpstr> 2.  wewfbœ wÎ‡KvYwgwZK mgxKi‡Yi mgvav‡bi m~Î</vt:lpstr>
      <vt:lpstr> 2.  wewfbœ wÎ‡KvYwgwZK mgxKi‡Yi mgvav‡bi m~Î</vt:lpstr>
      <vt:lpstr> 2.  wewfbœ wÎ‡KvYwgwZK mgxKi‡Yi mgvav‡bi m~Î</vt:lpstr>
      <vt:lpstr>3. mgm¨v mgvavb Abykxjbx-7.2    </vt:lpstr>
      <vt:lpstr>3. mgm¨v mgvavb Abykxjbx-7.2   </vt:lpstr>
      <vt:lpstr>3. mgm¨v mgvavb Abykxjbx-7.2</vt:lpstr>
      <vt:lpstr>3. mgm¨v mgvavb Abykxjbx-7.2</vt:lpstr>
      <vt:lpstr>cvV g~j¨vqb</vt:lpstr>
      <vt:lpstr>evwoi KvR</vt:lpstr>
      <vt:lpstr>Slide 17</vt:lpstr>
      <vt:lpstr>Slide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¯^vMZg </dc:title>
  <dc:creator>LAB</dc:creator>
  <cp:lastModifiedBy>USER</cp:lastModifiedBy>
  <cp:revision>151</cp:revision>
  <dcterms:created xsi:type="dcterms:W3CDTF">2015-04-27T04:04:14Z</dcterms:created>
  <dcterms:modified xsi:type="dcterms:W3CDTF">2016-06-04T02:29:49Z</dcterms:modified>
</cp:coreProperties>
</file>